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475F-2CB6-4F91-8841-18901B3E08F2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3DF1-79B4-41F5-9955-BE6CAA8F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075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475F-2CB6-4F91-8841-18901B3E08F2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3DF1-79B4-41F5-9955-BE6CAA8F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28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475F-2CB6-4F91-8841-18901B3E08F2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3DF1-79B4-41F5-9955-BE6CAA8F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25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475F-2CB6-4F91-8841-18901B3E08F2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3DF1-79B4-41F5-9955-BE6CAA8F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5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475F-2CB6-4F91-8841-18901B3E08F2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3DF1-79B4-41F5-9955-BE6CAA8F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17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475F-2CB6-4F91-8841-18901B3E08F2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3DF1-79B4-41F5-9955-BE6CAA8F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3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475F-2CB6-4F91-8841-18901B3E08F2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3DF1-79B4-41F5-9955-BE6CAA8F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622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475F-2CB6-4F91-8841-18901B3E08F2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3DF1-79B4-41F5-9955-BE6CAA8F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1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475F-2CB6-4F91-8841-18901B3E08F2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3DF1-79B4-41F5-9955-BE6CAA8F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89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475F-2CB6-4F91-8841-18901B3E08F2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3DF1-79B4-41F5-9955-BE6CAA8F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6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475F-2CB6-4F91-8841-18901B3E08F2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3DF1-79B4-41F5-9955-BE6CAA8F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96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D475F-2CB6-4F91-8841-18901B3E08F2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A3DF1-79B4-41F5-9955-BE6CAA8F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19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Sample File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Displaying functionality @ developmentinstitute.org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969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Sample File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File</dc:title>
  <dc:creator>Mike</dc:creator>
  <cp:lastModifiedBy>Mike</cp:lastModifiedBy>
  <cp:revision>1</cp:revision>
  <dcterms:created xsi:type="dcterms:W3CDTF">2014-06-03T06:46:35Z</dcterms:created>
  <dcterms:modified xsi:type="dcterms:W3CDTF">2014-06-03T06:46:46Z</dcterms:modified>
</cp:coreProperties>
</file>